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14" name="Antraštė 13"/>
          <p:cNvSpPr>
            <a:spLocks noGrp="1"/>
          </p:cNvSpPr>
          <p:nvPr>
            <p:ph type="ctrTitle"/>
          </p:nvPr>
        </p:nvSpPr>
        <p:spPr>
          <a:xfrm>
            <a:off x="1432560" y="359898"/>
            <a:ext cx="7406640" cy="1472184"/>
          </a:xfrm>
        </p:spPr>
        <p:txBody>
          <a:bodyPr anchor="b"/>
          <a:lstStyle>
            <a:lvl1pPr algn="l">
              <a:defRPr/>
            </a:lvl1pPr>
            <a:extLst/>
          </a:lstStyle>
          <a:p>
            <a:r>
              <a:rPr kumimoji="0" lang="lt-LT" smtClean="0"/>
              <a:t>Spustelėkite, jei norite keisite ruoš. pav. stilių</a:t>
            </a:r>
            <a:endParaRPr kumimoji="0" lang="en-US"/>
          </a:p>
        </p:txBody>
      </p:sp>
      <p:sp>
        <p:nvSpPr>
          <p:cNvPr id="22" name="Paantraštė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lt-LT" smtClean="0"/>
              <a:t>Spustelėkite ruošinio paantraštės stiliui keisti</a:t>
            </a:r>
            <a:endParaRPr kumimoji="0" lang="en-US"/>
          </a:p>
        </p:txBody>
      </p:sp>
      <p:sp>
        <p:nvSpPr>
          <p:cNvPr id="7" name="Datos vietos rezervavimo ženklas 6"/>
          <p:cNvSpPr>
            <a:spLocks noGrp="1"/>
          </p:cNvSpPr>
          <p:nvPr>
            <p:ph type="dt" sz="half" idx="10"/>
          </p:nvPr>
        </p:nvSpPr>
        <p:spPr/>
        <p:txBody>
          <a:bodyPr/>
          <a:lstStyle>
            <a:extLst/>
          </a:lstStyle>
          <a:p>
            <a:fld id="{ABD0E82E-4864-4F5F-9E10-6704DD7B3A9F}" type="datetimeFigureOut">
              <a:rPr lang="lt-LT" smtClean="0"/>
              <a:pPr/>
              <a:t>2020-03-17</a:t>
            </a:fld>
            <a:endParaRPr lang="lt-LT"/>
          </a:p>
        </p:txBody>
      </p:sp>
      <p:sp>
        <p:nvSpPr>
          <p:cNvPr id="20" name="Poraštės vietos rezervavimo ženklas 19"/>
          <p:cNvSpPr>
            <a:spLocks noGrp="1"/>
          </p:cNvSpPr>
          <p:nvPr>
            <p:ph type="ftr" sz="quarter" idx="11"/>
          </p:nvPr>
        </p:nvSpPr>
        <p:spPr/>
        <p:txBody>
          <a:bodyPr/>
          <a:lstStyle>
            <a:extLst/>
          </a:lstStyle>
          <a:p>
            <a:endParaRPr lang="lt-LT"/>
          </a:p>
        </p:txBody>
      </p:sp>
      <p:sp>
        <p:nvSpPr>
          <p:cNvPr id="10" name="Skaidrės numerio vietos rezervavimo ženklas 9"/>
          <p:cNvSpPr>
            <a:spLocks noGrp="1"/>
          </p:cNvSpPr>
          <p:nvPr>
            <p:ph type="sldNum" sz="quarter" idx="12"/>
          </p:nvPr>
        </p:nvSpPr>
        <p:spPr/>
        <p:txBody>
          <a:bodyPr/>
          <a:lstStyle>
            <a:extLst/>
          </a:lstStyle>
          <a:p>
            <a:fld id="{CF5B1D2D-D1C8-4C91-91E8-90ADB8EA161A}" type="slidenum">
              <a:rPr lang="lt-LT" smtClean="0"/>
              <a:pPr/>
              <a:t>‹#›</a:t>
            </a:fld>
            <a:endParaRPr lang="lt-LT"/>
          </a:p>
        </p:txBody>
      </p:sp>
      <p:sp>
        <p:nvSpPr>
          <p:cNvPr id="8" name="Ovalas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as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extLs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p:txBody>
          <a:bodyPr vert="eaVert"/>
          <a:lstStyle>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ABD0E82E-4864-4F5F-9E10-6704DD7B3A9F}" type="datetimeFigureOut">
              <a:rPr lang="lt-LT" smtClean="0"/>
              <a:pPr/>
              <a:t>2020-03-17</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CF5B1D2D-D1C8-4C91-91E8-90ADB8EA161A}"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858000" y="274639"/>
            <a:ext cx="1828800" cy="5851525"/>
          </a:xfrm>
        </p:spPr>
        <p:txBody>
          <a:bodyPr vert="eaVert"/>
          <a:lstStyle>
            <a:extLs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1143000" y="274640"/>
            <a:ext cx="5562600" cy="5851525"/>
          </a:xfrm>
        </p:spPr>
        <p:txBody>
          <a:bodyPr vert="eaVert"/>
          <a:lstStyle>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ABD0E82E-4864-4F5F-9E10-6704DD7B3A9F}" type="datetimeFigureOut">
              <a:rPr lang="lt-LT" smtClean="0"/>
              <a:pPr/>
              <a:t>2020-03-17</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CF5B1D2D-D1C8-4C91-91E8-90ADB8EA161A}"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extLst/>
          </a:lstStyle>
          <a:p>
            <a:r>
              <a:rPr kumimoji="0" lang="lt-LT" smtClean="0"/>
              <a:t>Spustelėkite, jei norite keisite ruoš. pav. stilių</a:t>
            </a:r>
            <a:endParaRPr kumimoji="0" lang="en-US"/>
          </a:p>
        </p:txBody>
      </p:sp>
      <p:sp>
        <p:nvSpPr>
          <p:cNvPr id="3" name="Turinio vietos rezervavimo ženklas 2"/>
          <p:cNvSpPr>
            <a:spLocks noGrp="1"/>
          </p:cNvSpPr>
          <p:nvPr>
            <p:ph idx="1"/>
          </p:nvPr>
        </p:nvSpPr>
        <p:spPr/>
        <p:txBody>
          <a:bodyPr/>
          <a:lstStyle>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ABD0E82E-4864-4F5F-9E10-6704DD7B3A9F}" type="datetimeFigureOut">
              <a:rPr lang="lt-LT" smtClean="0"/>
              <a:pPr/>
              <a:t>2020-03-17</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CF5B1D2D-D1C8-4C91-91E8-90ADB8EA161A}"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sp>
        <p:nvSpPr>
          <p:cNvPr id="7" name="Stačiakampis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Antraštė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lt-LT" smtClean="0"/>
              <a:t>Spustelėkite ruošinio teksto stiliams keisti</a:t>
            </a:r>
          </a:p>
        </p:txBody>
      </p:sp>
      <p:sp>
        <p:nvSpPr>
          <p:cNvPr id="4" name="Datos vietos rezervavimo ženklas 3"/>
          <p:cNvSpPr>
            <a:spLocks noGrp="1"/>
          </p:cNvSpPr>
          <p:nvPr>
            <p:ph type="dt" sz="half" idx="10"/>
          </p:nvPr>
        </p:nvSpPr>
        <p:spPr/>
        <p:txBody>
          <a:bodyPr/>
          <a:lstStyle>
            <a:extLst/>
          </a:lstStyle>
          <a:p>
            <a:fld id="{ABD0E82E-4864-4F5F-9E10-6704DD7B3A9F}" type="datetimeFigureOut">
              <a:rPr lang="lt-LT" smtClean="0"/>
              <a:pPr/>
              <a:t>2020-03-17</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CF5B1D2D-D1C8-4C91-91E8-90ADB8EA161A}" type="slidenum">
              <a:rPr lang="lt-LT" smtClean="0"/>
              <a:pPr/>
              <a:t>‹#›</a:t>
            </a:fld>
            <a:endParaRPr lang="lt-LT"/>
          </a:p>
        </p:txBody>
      </p:sp>
      <p:sp>
        <p:nvSpPr>
          <p:cNvPr id="10" name="Stačiakampis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as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as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a:xfrm>
            <a:off x="1435608" y="274320"/>
            <a:ext cx="7498080" cy="1143000"/>
          </a:xfrm>
        </p:spPr>
        <p:txBody>
          <a:bodyPr/>
          <a:lstStyle>
            <a:extLst/>
          </a:lstStyle>
          <a:p>
            <a:r>
              <a:rPr kumimoji="0" lang="lt-LT" smtClean="0"/>
              <a:t>Spustelėkite, jei norite keisite ruoš. pav. stilių</a:t>
            </a:r>
            <a:endParaRPr kumimoji="0" lang="en-US"/>
          </a:p>
        </p:txBody>
      </p:sp>
      <p:sp>
        <p:nvSpPr>
          <p:cNvPr id="3" name="Turinio vietos rezervavimo ženklas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extLst/>
          </a:lstStyle>
          <a:p>
            <a:fld id="{ABD0E82E-4864-4F5F-9E10-6704DD7B3A9F}" type="datetimeFigureOut">
              <a:rPr lang="lt-LT" smtClean="0"/>
              <a:pPr/>
              <a:t>2020-03-17</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CF5B1D2D-D1C8-4C91-91E8-90ADB8EA161A}"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t-LT" smtClean="0"/>
              <a:t>Spustelėkite ruošinio teksto stiliams keisti</a:t>
            </a:r>
          </a:p>
        </p:txBody>
      </p:sp>
      <p:sp>
        <p:nvSpPr>
          <p:cNvPr id="4" name="Teksto vietos rezervavimo ženklas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t-LT" smtClean="0"/>
              <a:t>Spustelėkite ruošinio teksto stiliams keisti</a:t>
            </a:r>
          </a:p>
        </p:txBody>
      </p:sp>
      <p:sp>
        <p:nvSpPr>
          <p:cNvPr id="5" name="Turinio vietos rezervavimo ženklas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7" name="Datos vietos rezervavimo ženklas 6"/>
          <p:cNvSpPr>
            <a:spLocks noGrp="1"/>
          </p:cNvSpPr>
          <p:nvPr>
            <p:ph type="dt" sz="half" idx="10"/>
          </p:nvPr>
        </p:nvSpPr>
        <p:spPr/>
        <p:txBody>
          <a:bodyPr/>
          <a:lstStyle>
            <a:extLst/>
          </a:lstStyle>
          <a:p>
            <a:fld id="{ABD0E82E-4864-4F5F-9E10-6704DD7B3A9F}" type="datetimeFigureOut">
              <a:rPr lang="lt-LT" smtClean="0"/>
              <a:pPr/>
              <a:t>2020-03-17</a:t>
            </a:fld>
            <a:endParaRPr lang="lt-LT"/>
          </a:p>
        </p:txBody>
      </p:sp>
      <p:sp>
        <p:nvSpPr>
          <p:cNvPr id="8" name="Poraštės vietos rezervavimo ženklas 7"/>
          <p:cNvSpPr>
            <a:spLocks noGrp="1"/>
          </p:cNvSpPr>
          <p:nvPr>
            <p:ph type="ftr" sz="quarter" idx="11"/>
          </p:nvPr>
        </p:nvSpPr>
        <p:spPr/>
        <p:txBody>
          <a:bodyPr/>
          <a:lstStyle>
            <a:extLst/>
          </a:lstStyle>
          <a:p>
            <a:endParaRPr lang="lt-LT"/>
          </a:p>
        </p:txBody>
      </p:sp>
      <p:sp>
        <p:nvSpPr>
          <p:cNvPr id="9" name="Skaidrės numerio vietos rezervavimo ženklas 8"/>
          <p:cNvSpPr>
            <a:spLocks noGrp="1"/>
          </p:cNvSpPr>
          <p:nvPr>
            <p:ph type="sldNum" sz="quarter" idx="12"/>
          </p:nvPr>
        </p:nvSpPr>
        <p:spPr/>
        <p:txBody>
          <a:bodyPr/>
          <a:lstStyle>
            <a:extLst/>
          </a:lstStyle>
          <a:p>
            <a:fld id="{CF5B1D2D-D1C8-4C91-91E8-90ADB8EA161A}"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a:xfrm>
            <a:off x="1435608" y="274320"/>
            <a:ext cx="7498080" cy="1143000"/>
          </a:xfrm>
        </p:spPr>
        <p:txBody>
          <a:bodyPr anchor="ctr"/>
          <a:lstStyle>
            <a:extLst/>
          </a:lstStyle>
          <a:p>
            <a:r>
              <a:rPr kumimoji="0" lang="lt-LT" smtClean="0"/>
              <a:t>Spustelėkite, jei norite keisite ruoš. pav. stilių</a:t>
            </a:r>
            <a:endParaRPr kumimoji="0" lang="en-US"/>
          </a:p>
        </p:txBody>
      </p:sp>
      <p:sp>
        <p:nvSpPr>
          <p:cNvPr id="3" name="Datos vietos rezervavimo ženklas 2"/>
          <p:cNvSpPr>
            <a:spLocks noGrp="1"/>
          </p:cNvSpPr>
          <p:nvPr>
            <p:ph type="dt" sz="half" idx="10"/>
          </p:nvPr>
        </p:nvSpPr>
        <p:spPr/>
        <p:txBody>
          <a:bodyPr/>
          <a:lstStyle>
            <a:extLst/>
          </a:lstStyle>
          <a:p>
            <a:fld id="{ABD0E82E-4864-4F5F-9E10-6704DD7B3A9F}" type="datetimeFigureOut">
              <a:rPr lang="lt-LT" smtClean="0"/>
              <a:pPr/>
              <a:t>2020-03-17</a:t>
            </a:fld>
            <a:endParaRPr lang="lt-LT"/>
          </a:p>
        </p:txBody>
      </p:sp>
      <p:sp>
        <p:nvSpPr>
          <p:cNvPr id="4" name="Poraštės vietos rezervavimo ženklas 3"/>
          <p:cNvSpPr>
            <a:spLocks noGrp="1"/>
          </p:cNvSpPr>
          <p:nvPr>
            <p:ph type="ftr" sz="quarter" idx="11"/>
          </p:nvPr>
        </p:nvSpPr>
        <p:spPr/>
        <p:txBody>
          <a:bodyPr/>
          <a:lstStyle>
            <a:extLst/>
          </a:lstStyle>
          <a:p>
            <a:endParaRPr lang="lt-LT"/>
          </a:p>
        </p:txBody>
      </p:sp>
      <p:sp>
        <p:nvSpPr>
          <p:cNvPr id="5" name="Skaidrės numerio vietos rezervavimo ženklas 4"/>
          <p:cNvSpPr>
            <a:spLocks noGrp="1"/>
          </p:cNvSpPr>
          <p:nvPr>
            <p:ph type="sldNum" sz="quarter" idx="12"/>
          </p:nvPr>
        </p:nvSpPr>
        <p:spPr/>
        <p:txBody>
          <a:bodyPr/>
          <a:lstStyle>
            <a:extLst/>
          </a:lstStyle>
          <a:p>
            <a:fld id="{CF5B1D2D-D1C8-4C91-91E8-90ADB8EA161A}"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5" name="Stačiakampis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os vietos rezervavimo ženklas 1"/>
          <p:cNvSpPr>
            <a:spLocks noGrp="1"/>
          </p:cNvSpPr>
          <p:nvPr>
            <p:ph type="dt" sz="half" idx="10"/>
          </p:nvPr>
        </p:nvSpPr>
        <p:spPr/>
        <p:txBody>
          <a:bodyPr/>
          <a:lstStyle>
            <a:extLst/>
          </a:lstStyle>
          <a:p>
            <a:fld id="{ABD0E82E-4864-4F5F-9E10-6704DD7B3A9F}" type="datetimeFigureOut">
              <a:rPr lang="lt-LT" smtClean="0"/>
              <a:pPr/>
              <a:t>2020-03-17</a:t>
            </a:fld>
            <a:endParaRPr lang="lt-LT"/>
          </a:p>
        </p:txBody>
      </p:sp>
      <p:sp>
        <p:nvSpPr>
          <p:cNvPr id="3" name="Poraštės vietos rezervavimo ženklas 2"/>
          <p:cNvSpPr>
            <a:spLocks noGrp="1"/>
          </p:cNvSpPr>
          <p:nvPr>
            <p:ph type="ftr" sz="quarter" idx="11"/>
          </p:nvPr>
        </p:nvSpPr>
        <p:spPr/>
        <p:txBody>
          <a:bodyPr/>
          <a:lstStyle>
            <a:extLst/>
          </a:lstStyle>
          <a:p>
            <a:endParaRPr lang="lt-LT"/>
          </a:p>
        </p:txBody>
      </p:sp>
      <p:sp>
        <p:nvSpPr>
          <p:cNvPr id="4" name="Skaidrės numerio vietos rezervavimo ženklas 3"/>
          <p:cNvSpPr>
            <a:spLocks noGrp="1"/>
          </p:cNvSpPr>
          <p:nvPr>
            <p:ph type="sldNum" sz="quarter" idx="12"/>
          </p:nvPr>
        </p:nvSpPr>
        <p:spPr/>
        <p:txBody>
          <a:bodyPr/>
          <a:lstStyle>
            <a:extLst/>
          </a:lstStyle>
          <a:p>
            <a:fld id="{CF5B1D2D-D1C8-4C91-91E8-90ADB8EA161A}" type="slidenum">
              <a:rPr lang="lt-LT" smtClean="0"/>
              <a:pPr/>
              <a:t>‹#›</a:t>
            </a:fld>
            <a:endParaRPr lang="lt-LT"/>
          </a:p>
        </p:txBody>
      </p:sp>
      <p:sp>
        <p:nvSpPr>
          <p:cNvPr id="6" name="Stačiakampis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lt-LT" smtClean="0"/>
              <a:t>Spustelėkite, jei norite keisite ruoš. pav. stilių</a:t>
            </a:r>
            <a:endParaRPr kumimoji="0" lang="en-US"/>
          </a:p>
        </p:txBody>
      </p:sp>
      <p:sp>
        <p:nvSpPr>
          <p:cNvPr id="3" name="Teksto vietos rezervavimo ženklas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lt-LT" smtClean="0"/>
              <a:t>Spustelėkite ruošinio teksto stiliams keisti</a:t>
            </a:r>
          </a:p>
        </p:txBody>
      </p:sp>
      <p:sp>
        <p:nvSpPr>
          <p:cNvPr id="4" name="Turinio vietos rezervavimo ženklas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extLst/>
          </a:lstStyle>
          <a:p>
            <a:fld id="{ABD0E82E-4864-4F5F-9E10-6704DD7B3A9F}" type="datetimeFigureOut">
              <a:rPr lang="lt-LT" smtClean="0"/>
              <a:pPr/>
              <a:t>2020-03-17</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CF5B1D2D-D1C8-4C91-91E8-90ADB8EA161A}"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lt-LT" smtClean="0"/>
              <a:t>Spustelėkite, jei norite keisite ruoš. pav. stilių</a:t>
            </a:r>
            <a:endParaRPr kumimoji="0" lang="en-US"/>
          </a:p>
        </p:txBody>
      </p:sp>
      <p:sp>
        <p:nvSpPr>
          <p:cNvPr id="5" name="Datos vietos rezervavimo ženklas 4"/>
          <p:cNvSpPr>
            <a:spLocks noGrp="1"/>
          </p:cNvSpPr>
          <p:nvPr>
            <p:ph type="dt" sz="half" idx="10"/>
          </p:nvPr>
        </p:nvSpPr>
        <p:spPr/>
        <p:txBody>
          <a:bodyPr/>
          <a:lstStyle>
            <a:extLst/>
          </a:lstStyle>
          <a:p>
            <a:fld id="{ABD0E82E-4864-4F5F-9E10-6704DD7B3A9F}" type="datetimeFigureOut">
              <a:rPr lang="lt-LT" smtClean="0"/>
              <a:pPr/>
              <a:t>2020-03-17</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CF5B1D2D-D1C8-4C91-91E8-90ADB8EA161A}" type="slidenum">
              <a:rPr lang="lt-LT" smtClean="0"/>
              <a:pPr/>
              <a:t>‹#›</a:t>
            </a:fld>
            <a:endParaRPr lang="lt-LT"/>
          </a:p>
        </p:txBody>
      </p:sp>
      <p:sp>
        <p:nvSpPr>
          <p:cNvPr id="8" name="Stačiakampis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aveikslėlio vietos rezervavimo ženklas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lt-LT" smtClean="0"/>
              <a:t>Spustelėkite piktogramą, jei norite įtraukti paveikslėlį</a:t>
            </a:r>
            <a:endParaRPr kumimoji="0" lang="en-US" dirty="0"/>
          </a:p>
        </p:txBody>
      </p:sp>
      <p:sp>
        <p:nvSpPr>
          <p:cNvPr id="9" name="Struktūrinė schema: procesa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truktūrinė schema: procesa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ksto vietos rezervavimo ženklas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lt-LT" smtClean="0"/>
              <a:t>Spustelėkite ruošinio teksto stiliams keisti</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kritulinė diagram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as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Žiedas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Stačiakampis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Pavadinimo vietos rezervavimo ženklas 4"/>
          <p:cNvSpPr>
            <a:spLocks noGrp="1"/>
          </p:cNvSpPr>
          <p:nvPr>
            <p:ph type="title"/>
          </p:nvPr>
        </p:nvSpPr>
        <p:spPr>
          <a:xfrm>
            <a:off x="1435608" y="274638"/>
            <a:ext cx="7498080" cy="1143000"/>
          </a:xfrm>
          <a:prstGeom prst="rect">
            <a:avLst/>
          </a:prstGeom>
        </p:spPr>
        <p:txBody>
          <a:bodyPr anchor="ctr">
            <a:normAutofit/>
          </a:bodyPr>
          <a:lstStyle>
            <a:extLst/>
          </a:lstStyle>
          <a:p>
            <a:r>
              <a:rPr kumimoji="0" lang="lt-LT" smtClean="0"/>
              <a:t>Spustelėkite, jei norite keisite ruoš. pav. stilių</a:t>
            </a:r>
            <a:endParaRPr kumimoji="0" lang="en-US"/>
          </a:p>
        </p:txBody>
      </p:sp>
      <p:sp>
        <p:nvSpPr>
          <p:cNvPr id="9" name="Teksto vietos rezervavimo ženklas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lt-LT" smtClean="0"/>
              <a:t>Spustelėkite ruošinio teksto stiliams keisti</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24" name="Datos vietos rezervavimo ženklas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BD0E82E-4864-4F5F-9E10-6704DD7B3A9F}" type="datetimeFigureOut">
              <a:rPr lang="lt-LT" smtClean="0"/>
              <a:pPr/>
              <a:t>2020-03-17</a:t>
            </a:fld>
            <a:endParaRPr lang="lt-LT"/>
          </a:p>
        </p:txBody>
      </p:sp>
      <p:sp>
        <p:nvSpPr>
          <p:cNvPr id="10" name="Poraštės vietos rezervavimo ženklas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lt-LT"/>
          </a:p>
        </p:txBody>
      </p:sp>
      <p:sp>
        <p:nvSpPr>
          <p:cNvPr id="22" name="Skaidrės numerio vietos rezervavimo ženklas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5B1D2D-D1C8-4C91-91E8-90ADB8EA161A}" type="slidenum">
              <a:rPr lang="lt-LT" smtClean="0"/>
              <a:pPr/>
              <a:t>‹#›</a:t>
            </a:fld>
            <a:endParaRPr lang="lt-LT"/>
          </a:p>
        </p:txBody>
      </p:sp>
      <p:sp>
        <p:nvSpPr>
          <p:cNvPr id="15" name="Stačiakampis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6011882"/>
          </a:xfrm>
        </p:spPr>
        <p:txBody>
          <a:bodyPr>
            <a:normAutofit/>
          </a:bodyPr>
          <a:lstStyle/>
          <a:p>
            <a:r>
              <a:rPr lang="lt-LT" sz="3200" dirty="0" smtClean="0"/>
              <a:t>DĖKOJAME VISIEMS DALYVAVUSIEMS MOKINIAMS IR </a:t>
            </a:r>
            <a:r>
              <a:rPr lang="lt-LT" sz="3200" dirty="0" smtClean="0"/>
              <a:t>JIEM</a:t>
            </a:r>
            <a:r>
              <a:rPr lang="lt-LT" sz="3200" dirty="0" smtClean="0"/>
              <a:t>S PADĖJUSIOMS PASIRUOŠTI </a:t>
            </a:r>
            <a:r>
              <a:rPr lang="lt-LT" sz="3200" dirty="0" smtClean="0"/>
              <a:t>MOKYTOJOMS.</a:t>
            </a:r>
            <a:br>
              <a:rPr lang="lt-LT" sz="3200" dirty="0" smtClean="0"/>
            </a:br>
            <a:r>
              <a:rPr lang="lt-LT" sz="3200" dirty="0" smtClean="0"/>
              <a:t>MOKINIAMS ČEKIŠKĖS PRANO DOVYDAIČIO GIMNAZIJOS DIREKTORIAUS PADĖKOS RAŠTAI </a:t>
            </a:r>
            <a:r>
              <a:rPr lang="lt-LT" sz="3200" dirty="0" smtClean="0"/>
              <a:t>IR </a:t>
            </a:r>
            <a:r>
              <a:rPr lang="lt-LT" sz="3200" dirty="0" smtClean="0"/>
              <a:t>MOKYTOJOMS </a:t>
            </a:r>
            <a:r>
              <a:rPr lang="lt-LT" sz="3200" dirty="0" smtClean="0"/>
              <a:t>BUS IŠDUOTOS KAUNO RAJONO ŠVIETIMO CENTRO </a:t>
            </a:r>
            <a:r>
              <a:rPr lang="lt-LT" sz="3200" dirty="0" smtClean="0"/>
              <a:t>PAŽYMOS PASIBAIGUS </a:t>
            </a:r>
            <a:r>
              <a:rPr lang="lt-LT" sz="3200" dirty="0" smtClean="0"/>
              <a:t>KARANTINO LAIKOTARPIUI.</a:t>
            </a:r>
            <a:br>
              <a:rPr lang="lt-LT" sz="3200" dirty="0" smtClean="0"/>
            </a:br>
            <a:r>
              <a:rPr lang="lt-LT" sz="3200" dirty="0" smtClean="0"/>
              <a:t>AČIŪ </a:t>
            </a:r>
            <a:r>
              <a:rPr lang="lt-LT" sz="3200" smtClean="0"/>
              <a:t>UŽ </a:t>
            </a:r>
            <a:r>
              <a:rPr lang="lt-LT" sz="3200" smtClean="0"/>
              <a:t>SUPRATINGUMĄ</a:t>
            </a:r>
            <a:r>
              <a:rPr lang="lt-LT" sz="3200" dirty="0" smtClean="0"/>
              <a:t> </a:t>
            </a:r>
            <a:r>
              <a:rPr lang="lt-LT" sz="3200" smtClean="0"/>
              <a:t>IKI </a:t>
            </a:r>
            <a:r>
              <a:rPr lang="lt-LT" sz="3200" dirty="0" smtClean="0"/>
              <a:t>KITŲ SUSITIKIMŲ!</a:t>
            </a:r>
            <a:endParaRPr lang="lt-LT"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ulėgrąža">
  <a:themeElements>
    <a:clrScheme name="Saulėgrąža">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aulėgrąža">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aulėgrąža">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TotalTime>
  <Words>10</Words>
  <Application>Microsoft Office PowerPoint</Application>
  <PresentationFormat>Demonstracija ekrane (4:3)</PresentationFormat>
  <Paragraphs>1</Paragraphs>
  <Slides>1</Slides>
  <Notes>0</Notes>
  <HiddenSlides>0</HiddenSlides>
  <MMClips>0</MMClips>
  <ScaleCrop>false</ScaleCrop>
  <HeadingPairs>
    <vt:vector size="4" baseType="variant">
      <vt:variant>
        <vt:lpstr>Tema</vt:lpstr>
      </vt:variant>
      <vt:variant>
        <vt:i4>1</vt:i4>
      </vt:variant>
      <vt:variant>
        <vt:lpstr>Skaidrių pavadinimai</vt:lpstr>
      </vt:variant>
      <vt:variant>
        <vt:i4>1</vt:i4>
      </vt:variant>
    </vt:vector>
  </HeadingPairs>
  <TitlesOfParts>
    <vt:vector size="2" baseType="lpstr">
      <vt:lpstr>Saulėgrąža</vt:lpstr>
      <vt:lpstr>DĖKOJAME VISIEMS DALYVAVUSIEMS MOKINIAMS IR JIEMS PADĖJUSIOMS PASIRUOŠTI MOKYTOJOMS. MOKINIAMS ČEKIŠKĖS PRANO DOVYDAIČIO GIMNAZIJOS DIREKTORIAUS PADĖKOS RAŠTAI IR MOKYTOJOMS BUS IŠDUOTOS KAUNO RAJONO ŠVIETIMO CENTRO PAŽYMOS PASIBAIGUS KARANTINO LAIKOTARPIUI. AČIŪ UŽ SUPRATINGUMĄ IKI KITŲ SUSITIKIMŲ!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DĖKOJAME VISIEMS DALYVAVUSIEMS MOKINIAMS IR JUOS RUOŠUSIOMS MOKYTOJOMS. MOKINIAMS ČEKIŠKĖS PRANO DOVYDAIČIO GIMNAZIJOS DIREKTORIAUS PADĖKOS RAŠTAI BUS IŠSIŲSTI PASIBAIGUS KARANTINO LAIKOTARPIUI. MOKYTOJOMS BUS IŠDUOTOS KAUNO RAJONO ŠVIETIMO CENTRO PAŽYMOS TAIP PAT PASIBAIGUS KARANTINO LAIKOTARPIUI. AČIŪ UŽ SUPRATINGUMĄ! IKI KITŲ SUSITIKIMŲ!</dc:title>
  <dc:creator>Naudotojas</dc:creator>
  <cp:lastModifiedBy>Naudotojas</cp:lastModifiedBy>
  <cp:revision>4</cp:revision>
  <dcterms:created xsi:type="dcterms:W3CDTF">2020-03-17T19:34:31Z</dcterms:created>
  <dcterms:modified xsi:type="dcterms:W3CDTF">2020-03-17T20:07:44Z</dcterms:modified>
</cp:coreProperties>
</file>