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1436" autoAdjust="0"/>
  </p:normalViewPr>
  <p:slideViewPr>
    <p:cSldViewPr snapToGrid="0">
      <p:cViewPr varScale="1">
        <p:scale>
          <a:sx n="48" d="100"/>
          <a:sy n="48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F8AA0-A432-457E-A0E0-F5E651406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1899615"/>
          </a:xfrm>
        </p:spPr>
        <p:txBody>
          <a:bodyPr>
            <a:normAutofit/>
          </a:bodyPr>
          <a:lstStyle/>
          <a:p>
            <a:r>
              <a:rPr lang="lt-LT" sz="6000" dirty="0">
                <a:latin typeface="Arial Black" panose="020B0A04020102020204" pitchFamily="34" charset="0"/>
              </a:rPr>
              <a:t>KRISTALŲ AUGINIMAS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749AF-8C0F-41E2-B317-B2F56C6C6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347" y="3578089"/>
            <a:ext cx="11290852" cy="2509213"/>
          </a:xfrm>
        </p:spPr>
        <p:txBody>
          <a:bodyPr>
            <a:normAutofit/>
          </a:bodyPr>
          <a:lstStyle/>
          <a:p>
            <a:r>
              <a:rPr lang="lt-LT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Kulautuvos pagrindinė mokykla</a:t>
            </a:r>
          </a:p>
          <a:p>
            <a:r>
              <a:rPr lang="lt-LT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Giedrė bulotaitė, emilija dorelytė,</a:t>
            </a:r>
          </a:p>
          <a:p>
            <a:r>
              <a:rPr lang="lt-LT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jonas kersnauskas, dovydas laurinavičius</a:t>
            </a:r>
          </a:p>
          <a:p>
            <a:r>
              <a:rPr lang="lt-LT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9 klasė</a:t>
            </a:r>
          </a:p>
        </p:txBody>
      </p:sp>
    </p:spTree>
    <p:extLst>
      <p:ext uri="{BB962C8B-B14F-4D97-AF65-F5344CB8AC3E}">
        <p14:creationId xmlns:p14="http://schemas.microsoft.com/office/powerpoint/2010/main" val="963767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F6D7A-CA60-408D-AFC4-AE041EEF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98175"/>
            <a:ext cx="10364451" cy="1033668"/>
          </a:xfrm>
        </p:spPr>
        <p:txBody>
          <a:bodyPr/>
          <a:lstStyle/>
          <a:p>
            <a:r>
              <a:rPr lang="lt-LT" b="1" dirty="0"/>
              <a:t>Darbo eiga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F66D8-EB33-4F0B-A78E-75B257E787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70991"/>
            <a:ext cx="10363826" cy="5088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 Black" panose="020B0A04020102020204" pitchFamily="34" charset="0"/>
              </a:rPr>
              <a:t>1. </a:t>
            </a:r>
            <a:r>
              <a:rPr lang="lt-LT" sz="2800" dirty="0">
                <a:latin typeface="Arial Black" panose="020B0A04020102020204" pitchFamily="34" charset="0"/>
              </a:rPr>
              <a:t>Pagaminame persotintus Vario sulfato, kalio dichromato ir geltonosios kraujo druskos tirpalus.</a:t>
            </a:r>
          </a:p>
          <a:p>
            <a:pPr marL="0" indent="0">
              <a:buNone/>
            </a:pPr>
            <a:endParaRPr lang="lt-LT" sz="2800" dirty="0">
              <a:latin typeface="Arial Black" panose="020B0A040201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9E4E23-6774-4182-89E0-3E667B4B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97374" y="1898091"/>
            <a:ext cx="4127820" cy="55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3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56676-696A-4A42-8DE8-AE5A186302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795130"/>
            <a:ext cx="10363826" cy="5585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 Black" panose="020B0A04020102020204" pitchFamily="34" charset="0"/>
              </a:rPr>
              <a:t>2. ATSARGIAI </a:t>
            </a:r>
            <a:r>
              <a:rPr lang="lt-LT" sz="2800" dirty="0">
                <a:latin typeface="Arial Black" panose="020B0A04020102020204" pitchFamily="34" charset="0"/>
              </a:rPr>
              <a:t>ĮDEDAME Į TIRPALUS VARINĘ VIELYTĘ.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54CEF-30C3-4DC8-A65E-A7323AB1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256408" y="1654864"/>
            <a:ext cx="6662844" cy="49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7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BEE0-B839-4DC0-945B-0ED4EFC067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655984"/>
            <a:ext cx="10363826" cy="5135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 Black" panose="020B0A04020102020204" pitchFamily="34" charset="0"/>
              </a:rPr>
              <a:t>3.</a:t>
            </a:r>
            <a:r>
              <a:rPr lang="lt-LT" sz="2800" dirty="0">
                <a:latin typeface="Arial Black" panose="020B0A04020102020204" pitchFamily="34" charset="0"/>
              </a:rPr>
              <a:t> PO DVIEJŲ PARŲ TURIME TOKĮ REZULTATĄ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A5783-BE7D-4917-982F-B2EF5E8B7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45" y="1455531"/>
            <a:ext cx="3578915" cy="4771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9BBFEB-FFAE-44CC-BD79-155D45F92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964" y="1404729"/>
            <a:ext cx="3597965" cy="4797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7E8418-8483-4AC0-A6FB-553CCF020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762680" y="2055192"/>
            <a:ext cx="4797287" cy="359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75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17D86-9773-415C-A7FF-F3B8DF8C11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397566"/>
            <a:ext cx="10363826" cy="5393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 Black" panose="020B0A04020102020204" pitchFamily="34" charset="0"/>
              </a:rPr>
              <a:t>4.</a:t>
            </a:r>
            <a:r>
              <a:rPr lang="lt-LT" sz="2800" dirty="0">
                <a:latin typeface="Arial Black" panose="020B0A04020102020204" pitchFamily="34" charset="0"/>
              </a:rPr>
              <a:t> Gavome vario sulfato kristalus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3B4836-513C-4C1F-80FE-BB6FB0E5A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50" y="1269723"/>
            <a:ext cx="7116419" cy="53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85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5BB08-B7A6-4AF4-B1FA-99256D124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38539"/>
            <a:ext cx="10364451" cy="1152939"/>
          </a:xfrm>
        </p:spPr>
        <p:txBody>
          <a:bodyPr>
            <a:normAutofit/>
          </a:bodyPr>
          <a:lstStyle/>
          <a:p>
            <a:r>
              <a:rPr lang="lt-LT" sz="4000" dirty="0">
                <a:latin typeface="Arial Black" panose="020B0A04020102020204" pitchFamily="34" charset="0"/>
              </a:rPr>
              <a:t>išvados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9C4BE-5C7F-4D8D-8C99-DEB6B06263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391478"/>
            <a:ext cx="10363826" cy="439972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lt-LT" sz="2400" dirty="0">
                <a:latin typeface="Arial Black" panose="020B0A04020102020204" pitchFamily="34" charset="0"/>
              </a:rPr>
              <a:t>Susidarė tik vario sulfato kristalai.</a:t>
            </a:r>
          </a:p>
          <a:p>
            <a:pPr marL="457200" indent="-457200">
              <a:buAutoNum type="arabicPeriod"/>
            </a:pPr>
            <a:r>
              <a:rPr lang="lt-LT" sz="2400" dirty="0">
                <a:latin typeface="Arial Black" panose="020B0A04020102020204" pitchFamily="34" charset="0"/>
              </a:rPr>
              <a:t>Kalio dichromato ir geltonosios kraujo druskos kristalizacija buvo labai menka.</a:t>
            </a:r>
          </a:p>
          <a:p>
            <a:pPr marL="457200" indent="-457200">
              <a:buAutoNum type="arabicPeriod"/>
            </a:pPr>
            <a:r>
              <a:rPr lang="lt-LT" sz="2400">
                <a:latin typeface="Arial Black" panose="020B0A04020102020204" pitchFamily="34" charset="0"/>
              </a:rPr>
              <a:t>Kristalizacijos procesas yra gana sudėtingas ir reikalaujantis kruopštumo procesas</a:t>
            </a:r>
            <a:r>
              <a:rPr lang="lt-LT" sz="2400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837578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{9C590793-7149-4CC5-8D86-E87370B39E1B}tf04033925</Template>
  <TotalTime>36</TotalTime>
  <Words>87</Words>
  <Application>Microsoft Office PowerPoint</Application>
  <PresentationFormat>Widescreen</PresentationFormat>
  <Paragraphs>14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Arial Black</vt:lpstr>
      <vt:lpstr>Tw Cen MT</vt:lpstr>
      <vt:lpstr>Droplet</vt:lpstr>
      <vt:lpstr>KRISTALŲ AUGINIMAS</vt:lpstr>
      <vt:lpstr>Darbo eiga</vt:lpstr>
      <vt:lpstr>PowerPoint Presentation</vt:lpstr>
      <vt:lpstr>PowerPoint Presentation</vt:lpstr>
      <vt:lpstr>PowerPoint Presentation</vt:lpstr>
      <vt:lpstr>išvados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KRISTALŲ AUGINIMAS</dc:title>
  <dc:creator>kolomba.bulotiene@outlook.com</dc:creator>
  <cp:lastModifiedBy>kolomba.bulotiene@outlook.com</cp:lastModifiedBy>
  <cp:revision>7</cp:revision>
  <dcterms:created xsi:type="dcterms:W3CDTF">2020-03-18T23:39:38Z</dcterms:created>
  <dcterms:modified xsi:type="dcterms:W3CDTF">2020-03-19T00:28:18Z</dcterms:modified>
</cp:coreProperties>
</file>