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0" r:id="rId5"/>
    <p:sldId id="259" r:id="rId6"/>
    <p:sldId id="264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6" d="100"/>
          <a:sy n="76" d="100"/>
        </p:scale>
        <p:origin x="-1642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ntraštė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22" name="Paantraštė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lt-LT" smtClean="0"/>
              <a:t>Spustelėkite ruošinio paantraštės stiliui keisti</a:t>
            </a:r>
            <a:endParaRPr kumimoji="0" lang="en-US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CBC5DA-CBF6-4592-ACB2-50963ED0B31B}" type="datetimeFigureOut">
              <a:rPr lang="lt-LT" smtClean="0"/>
              <a:pPr/>
              <a:t>2020-03-18</a:t>
            </a:fld>
            <a:endParaRPr lang="lt-LT"/>
          </a:p>
        </p:txBody>
      </p:sp>
      <p:sp>
        <p:nvSpPr>
          <p:cNvPr id="20" name="Poraštės vietos rezervavimo ženklas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10" name="Skaidrės numerio vietos rezervavimo ženklas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08968D-7D87-4637-98C3-55A82C44D037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8" name="Ovalas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as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advClick="0" advTm="10000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CBC5DA-CBF6-4592-ACB2-50963ED0B31B}" type="datetimeFigureOut">
              <a:rPr lang="lt-LT" smtClean="0"/>
              <a:pPr/>
              <a:t>2020-03-18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08968D-7D87-4637-98C3-55A82C44D037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  <p:transition advClick="0" advTm="10000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CBC5DA-CBF6-4592-ACB2-50963ED0B31B}" type="datetimeFigureOut">
              <a:rPr lang="lt-LT" smtClean="0"/>
              <a:pPr/>
              <a:t>2020-03-18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08968D-7D87-4637-98C3-55A82C44D037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  <p:transition advClick="0" advTm="10000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CBC5DA-CBF6-4592-ACB2-50963ED0B31B}" type="datetimeFigureOut">
              <a:rPr lang="lt-LT" smtClean="0"/>
              <a:pPr/>
              <a:t>2020-03-18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08968D-7D87-4637-98C3-55A82C44D037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  <p:transition advClick="0" advTm="10000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ačiakampis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CBC5DA-CBF6-4592-ACB2-50963ED0B31B}" type="datetimeFigureOut">
              <a:rPr lang="lt-LT" smtClean="0"/>
              <a:pPr/>
              <a:t>2020-03-18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08968D-7D87-4637-98C3-55A82C44D037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10" name="Stačiakampis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as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as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advClick="0" advTm="10000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CBC5DA-CBF6-4592-ACB2-50963ED0B31B}" type="datetimeFigureOut">
              <a:rPr lang="lt-LT" smtClean="0"/>
              <a:pPr/>
              <a:t>2020-03-18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08968D-7D87-4637-98C3-55A82C44D037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  <p:transition advClick="0" advTm="10000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5" name="Turinio vietos rezervavimo ženklas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CBC5DA-CBF6-4592-ACB2-50963ED0B31B}" type="datetimeFigureOut">
              <a:rPr lang="lt-LT" smtClean="0"/>
              <a:pPr/>
              <a:t>2020-03-18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08968D-7D87-4637-98C3-55A82C44D037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  <p:transition advClick="0" advTm="10000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CBC5DA-CBF6-4592-ACB2-50963ED0B31B}" type="datetimeFigureOut">
              <a:rPr lang="lt-LT" smtClean="0"/>
              <a:pPr/>
              <a:t>2020-03-18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08968D-7D87-4637-98C3-55A82C44D037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  <p:transition advClick="0" advTm="10000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ačiakampis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CBC5DA-CBF6-4592-ACB2-50963ED0B31B}" type="datetimeFigureOut">
              <a:rPr lang="lt-LT" smtClean="0"/>
              <a:pPr/>
              <a:t>2020-03-18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08968D-7D87-4637-98C3-55A82C44D037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6" name="Stačiakampis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advClick="0" advTm="10000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CBC5DA-CBF6-4592-ACB2-50963ED0B31B}" type="datetimeFigureOut">
              <a:rPr lang="lt-LT" smtClean="0"/>
              <a:pPr/>
              <a:t>2020-03-18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08968D-7D87-4637-98C3-55A82C44D037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  <p:transition advClick="0" advTm="10000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CBC5DA-CBF6-4592-ACB2-50963ED0B31B}" type="datetimeFigureOut">
              <a:rPr lang="lt-LT" smtClean="0"/>
              <a:pPr/>
              <a:t>2020-03-18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08968D-7D87-4637-98C3-55A82C44D037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8" name="Stačiakampis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lt-LT" smtClean="0"/>
              <a:t>Spustelėkite piktogramą, jei norite įtraukti paveikslėlį</a:t>
            </a:r>
            <a:endParaRPr kumimoji="0" lang="en-US" dirty="0"/>
          </a:p>
        </p:txBody>
      </p:sp>
      <p:sp>
        <p:nvSpPr>
          <p:cNvPr id="9" name="Struktūrinė schema: procesa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Struktūrinė schema: procesa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</p:spTree>
  </p:cSld>
  <p:clrMapOvr>
    <a:masterClrMapping/>
  </p:clrMapOvr>
  <p:transition advClick="0" advTm="10000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kritulinė diagram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as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Žiedas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Stačiakampis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Pavadinimo vietos rezervavimo ženkla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9" name="Teksto vietos rezervavimo ženklas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  <a:p>
            <a:pPr lvl="1" eaLnBrk="1" latinLnBrk="0" hangingPunct="1"/>
            <a:r>
              <a:rPr kumimoji="0" lang="lt-LT" smtClean="0"/>
              <a:t>Antras lygmuo</a:t>
            </a:r>
          </a:p>
          <a:p>
            <a:pPr lvl="2" eaLnBrk="1" latinLnBrk="0" hangingPunct="1"/>
            <a:r>
              <a:rPr kumimoji="0" lang="lt-LT" smtClean="0"/>
              <a:t>Trečias lygmuo</a:t>
            </a:r>
          </a:p>
          <a:p>
            <a:pPr lvl="3" eaLnBrk="1" latinLnBrk="0" hangingPunct="1"/>
            <a:r>
              <a:rPr kumimoji="0" lang="lt-LT" smtClean="0"/>
              <a:t>Ketvirtas lygmuo</a:t>
            </a:r>
          </a:p>
          <a:p>
            <a:pPr lvl="4" eaLnBrk="1" latinLnBrk="0" hangingPunct="1"/>
            <a:r>
              <a:rPr kumimoji="0" lang="lt-LT" smtClean="0"/>
              <a:t>Penktas lygmuo</a:t>
            </a:r>
            <a:endParaRPr kumimoji="0" lang="en-US"/>
          </a:p>
        </p:txBody>
      </p:sp>
      <p:sp>
        <p:nvSpPr>
          <p:cNvPr id="24" name="Datos vietos rezervavimo ženklas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4CBC5DA-CBF6-4592-ACB2-50963ED0B31B}" type="datetimeFigureOut">
              <a:rPr lang="lt-LT" smtClean="0"/>
              <a:pPr/>
              <a:t>2020-03-18</a:t>
            </a:fld>
            <a:endParaRPr lang="lt-LT"/>
          </a:p>
        </p:txBody>
      </p:sp>
      <p:sp>
        <p:nvSpPr>
          <p:cNvPr id="10" name="Poraštės vietos rezervavimo ženklas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lt-LT"/>
          </a:p>
        </p:txBody>
      </p:sp>
      <p:sp>
        <p:nvSpPr>
          <p:cNvPr id="22" name="Skaidrės numerio vietos rezervavimo ženklas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B08968D-7D87-4637-98C3-55A82C44D037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15" name="Stačiakampis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advClick="0" advTm="10000">
    <p:wedge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2957532"/>
          </a:xfrm>
        </p:spPr>
        <p:txBody>
          <a:bodyPr>
            <a:normAutofit fontScale="90000"/>
          </a:bodyPr>
          <a:lstStyle/>
          <a:p>
            <a:pPr algn="ctr"/>
            <a:r>
              <a:rPr lang="lt-LT" dirty="0" smtClean="0"/>
              <a:t>VIRTUALIOJI PRAKTINĖ – TEORINĖ GAMTAMOKSLINĖ  KONFERENCIJA</a:t>
            </a:r>
            <a:br>
              <a:rPr lang="lt-LT" dirty="0" smtClean="0"/>
            </a:br>
            <a:r>
              <a:rPr lang="lt-LT" dirty="0" smtClean="0"/>
              <a:t> ,,MES GYVENAM DRUSKŲ PASAULYJE’’</a:t>
            </a:r>
            <a:endParaRPr lang="lt-LT" dirty="0"/>
          </a:p>
        </p:txBody>
      </p:sp>
      <p:sp>
        <p:nvSpPr>
          <p:cNvPr id="3" name="Paantraštė 2"/>
          <p:cNvSpPr>
            <a:spLocks noGrp="1"/>
          </p:cNvSpPr>
          <p:nvPr>
            <p:ph type="subTitle" idx="1"/>
          </p:nvPr>
        </p:nvSpPr>
        <p:spPr>
          <a:xfrm>
            <a:off x="685800" y="5072074"/>
            <a:ext cx="8077200" cy="1214446"/>
          </a:xfrm>
        </p:spPr>
        <p:txBody>
          <a:bodyPr/>
          <a:lstStyle/>
          <a:p>
            <a:pPr algn="ctr"/>
            <a:r>
              <a:rPr lang="lt-LT" dirty="0" smtClean="0"/>
              <a:t>ČEKIŠKĖS PRANO DOVYDAIČIO GIMNAZIJA</a:t>
            </a:r>
          </a:p>
          <a:p>
            <a:pPr algn="ctr"/>
            <a:r>
              <a:rPr lang="lt-LT" dirty="0" smtClean="0"/>
              <a:t>2020 – 03 – 20</a:t>
            </a:r>
            <a:endParaRPr lang="lt-LT" dirty="0"/>
          </a:p>
        </p:txBody>
      </p:sp>
    </p:spTree>
  </p:cSld>
  <p:clrMapOvr>
    <a:masterClrMapping/>
  </p:clrMapOvr>
  <p:transition advClick="0" advTm="10000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40114"/>
          </a:xfrm>
        </p:spPr>
        <p:txBody>
          <a:bodyPr/>
          <a:lstStyle/>
          <a:p>
            <a:r>
              <a:rPr lang="lt-LT" dirty="0" smtClean="0"/>
              <a:t>KVIEČIAME KELIAUTI Į DRUSKŲ PASAULĮ!</a:t>
            </a:r>
            <a:endParaRPr lang="lt-LT" dirty="0"/>
          </a:p>
        </p:txBody>
      </p:sp>
    </p:spTree>
  </p:cSld>
  <p:clrMapOvr>
    <a:masterClrMapping/>
  </p:clrMapOvr>
  <p:transition advClick="0" advTm="10000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34"/>
          </a:xfrm>
        </p:spPr>
        <p:txBody>
          <a:bodyPr>
            <a:normAutofit fontScale="90000"/>
          </a:bodyPr>
          <a:lstStyle/>
          <a:p>
            <a:r>
              <a:rPr lang="lt-LT" dirty="0" smtClean="0"/>
              <a:t>MOKSLAS NEBUVO IR NIEKUOMET NEBUS UŽBAIGTA KNYGA. KIEKVIENAS SVARBUS LAIMĖJIMAS IŠKELIA NAUJŲ KLAUSIMŲ, O VISOKIA RAIDA ILGAINIUI SUSIDURIA SU NAUJAIS, KASKART DIDESNIAIS SUNKUMAIS.</a:t>
            </a:r>
            <a:br>
              <a:rPr lang="lt-LT" dirty="0" smtClean="0"/>
            </a:br>
            <a:r>
              <a:rPr lang="lt-LT" dirty="0"/>
              <a:t/>
            </a:r>
            <a:br>
              <a:rPr lang="lt-LT" dirty="0"/>
            </a:br>
            <a:r>
              <a:rPr lang="lt-LT" dirty="0" smtClean="0"/>
              <a:t>                         </a:t>
            </a:r>
            <a:r>
              <a:rPr lang="lt-LT" i="1" dirty="0" smtClean="0"/>
              <a:t>ALBERT EINSTEIN</a:t>
            </a:r>
            <a:r>
              <a:rPr lang="lt-LT" dirty="0" smtClean="0"/>
              <a:t/>
            </a:r>
            <a:br>
              <a:rPr lang="lt-LT" dirty="0" smtClean="0"/>
            </a:br>
            <a:r>
              <a:rPr lang="lt-LT" dirty="0"/>
              <a:t/>
            </a:r>
            <a:br>
              <a:rPr lang="lt-LT" dirty="0"/>
            </a:br>
            <a:endParaRPr lang="lt-LT" dirty="0"/>
          </a:p>
        </p:txBody>
      </p:sp>
    </p:spTree>
  </p:cSld>
  <p:clrMapOvr>
    <a:masterClrMapping/>
  </p:clrMapOvr>
  <p:transition advClick="0" advTm="10000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26064"/>
          </a:xfrm>
        </p:spPr>
        <p:txBody>
          <a:bodyPr>
            <a:normAutofit fontScale="90000"/>
          </a:bodyPr>
          <a:lstStyle/>
          <a:p>
            <a:r>
              <a:rPr lang="lt-LT" dirty="0" smtClean="0"/>
              <a:t> VIRTUALI PRAKTINĖ – TEORINĖ GAMTAMOKSLINĖ KONFERENCIJA  SKIRTA PASAULINEI ŽEMĖS DIENAI PAMINĖTI.</a:t>
            </a:r>
            <a:br>
              <a:rPr lang="lt-LT" dirty="0" smtClean="0"/>
            </a:br>
            <a:r>
              <a:rPr lang="lt-LT" dirty="0" smtClean="0"/>
              <a:t/>
            </a:r>
            <a:br>
              <a:rPr lang="lt-LT" dirty="0" smtClean="0"/>
            </a:br>
            <a:r>
              <a:rPr lang="lt-LT" dirty="0">
                <a:solidFill>
                  <a:srgbClr val="4F271C">
                    <a:satMod val="130000"/>
                  </a:srgbClr>
                </a:solidFill>
              </a:rPr>
              <a:t>SVEIKINAME SU PASAULINE ŽEMĖS </a:t>
            </a:r>
            <a:r>
              <a:rPr lang="lt-LT" dirty="0" smtClean="0">
                <a:solidFill>
                  <a:srgbClr val="4F271C">
                    <a:satMod val="130000"/>
                  </a:srgbClr>
                </a:solidFill>
              </a:rPr>
              <a:t>DIENA!</a:t>
            </a:r>
            <a:r>
              <a:rPr lang="lt-LT" dirty="0">
                <a:solidFill>
                  <a:srgbClr val="4F271C">
                    <a:satMod val="130000"/>
                  </a:srgbClr>
                </a:solidFill>
              </a:rPr>
              <a:t/>
            </a:r>
            <a:br>
              <a:rPr lang="lt-LT" dirty="0">
                <a:solidFill>
                  <a:srgbClr val="4F271C">
                    <a:satMod val="130000"/>
                  </a:srgbClr>
                </a:solidFill>
              </a:rPr>
            </a:br>
            <a:endParaRPr lang="lt-LT" dirty="0"/>
          </a:p>
        </p:txBody>
      </p:sp>
    </p:spTree>
  </p:cSld>
  <p:clrMapOvr>
    <a:masterClrMapping/>
  </p:clrMapOvr>
  <p:transition advClick="0" advTm="10000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dirty="0"/>
              <a:t> 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lt-LT" dirty="0" smtClean="0"/>
              <a:t>KONFERENCIJOS TIKSLAS :</a:t>
            </a:r>
          </a:p>
          <a:p>
            <a:r>
              <a:rPr lang="lt-LT" dirty="0" smtClean="0"/>
              <a:t> </a:t>
            </a:r>
            <a:r>
              <a:rPr lang="lt-LT" dirty="0"/>
              <a:t>skatinti mokinių domėjimąsi gamtos mokslais analizuojant informaciją ir atliekant praktinius darbus.</a:t>
            </a:r>
          </a:p>
          <a:p>
            <a:pPr>
              <a:buNone/>
            </a:pPr>
            <a:r>
              <a:rPr lang="lt-LT" dirty="0" smtClean="0"/>
              <a:t> KONFERENCIJOS UŽDAVINIAI:</a:t>
            </a:r>
            <a:endParaRPr lang="lt-LT" dirty="0"/>
          </a:p>
          <a:p>
            <a:r>
              <a:rPr lang="lt-LT" dirty="0" smtClean="0"/>
              <a:t> </a:t>
            </a:r>
            <a:r>
              <a:rPr lang="lt-LT" dirty="0"/>
              <a:t>ugdyti mokinių gamtamokslinį raštingumą, gebėjimą kūrybiškai atlikti darbą;</a:t>
            </a:r>
          </a:p>
          <a:p>
            <a:r>
              <a:rPr lang="lt-LT" dirty="0" smtClean="0"/>
              <a:t>formuoti </a:t>
            </a:r>
            <a:r>
              <a:rPr lang="lt-LT" dirty="0"/>
              <a:t>praktinės veiklos, mokslinio mąstymo ir išvadų pateikimo įgūdžius;</a:t>
            </a:r>
          </a:p>
          <a:p>
            <a:r>
              <a:rPr lang="lt-LT" dirty="0" smtClean="0"/>
              <a:t>skatinti </a:t>
            </a:r>
            <a:r>
              <a:rPr lang="lt-LT" dirty="0"/>
              <a:t>gimnazijos ir kitų Kauno rajono mokyklų bendravimą ir bendradarbiavimą.</a:t>
            </a:r>
          </a:p>
          <a:p>
            <a:pPr>
              <a:buNone/>
            </a:pPr>
            <a:r>
              <a:rPr lang="lt-LT" dirty="0"/>
              <a:t> </a:t>
            </a:r>
          </a:p>
          <a:p>
            <a:endParaRPr lang="lt-LT" dirty="0"/>
          </a:p>
        </p:txBody>
      </p:sp>
    </p:spTree>
  </p:cSld>
  <p:clrMapOvr>
    <a:masterClrMapping/>
  </p:clrMapOvr>
  <p:transition advClick="0" advTm="10000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97502"/>
          </a:xfrm>
        </p:spPr>
        <p:txBody>
          <a:bodyPr/>
          <a:lstStyle/>
          <a:p>
            <a:pPr algn="l"/>
            <a:r>
              <a:rPr lang="lt-LT" dirty="0" smtClean="0"/>
              <a:t>KONFERENCIJOJE DALYVAUJA:</a:t>
            </a:r>
            <a:br>
              <a:rPr lang="lt-LT" dirty="0" smtClean="0"/>
            </a:br>
            <a:r>
              <a:rPr lang="lt-LT" dirty="0" smtClean="0"/>
              <a:t>PILIUONOS GIMNAZIJA, KULAUTUVOS PAGRINDINĖ MOKYKLA,</a:t>
            </a:r>
            <a:br>
              <a:rPr lang="lt-LT" dirty="0" smtClean="0"/>
            </a:br>
            <a:r>
              <a:rPr lang="lt-LT" dirty="0" smtClean="0"/>
              <a:t>ČEKIŠKĖS PRANO DOVYDAIČIO GIMNAZIJA.</a:t>
            </a:r>
            <a:endParaRPr lang="lt-LT" dirty="0"/>
          </a:p>
        </p:txBody>
      </p:sp>
    </p:spTree>
  </p:cSld>
  <p:clrMapOvr>
    <a:masterClrMapping/>
  </p:clrMapOvr>
  <p:transition advClick="0" advTm="10000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PRANEŠIMAI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lt-LT" sz="3600" b="1" u="sng" dirty="0" smtClean="0"/>
              <a:t>DRUSKOS.</a:t>
            </a:r>
          </a:p>
          <a:p>
            <a:pPr>
              <a:buNone/>
            </a:pPr>
            <a:r>
              <a:rPr lang="lt-LT" sz="3600" dirty="0" smtClean="0"/>
              <a:t>Jovita Girniuvienė, Čekiškės Prano Dovydaičio gimnazijos chemijos mokytoja.</a:t>
            </a:r>
          </a:p>
          <a:p>
            <a:pPr>
              <a:buNone/>
            </a:pPr>
            <a:endParaRPr lang="lt-LT" dirty="0"/>
          </a:p>
        </p:txBody>
      </p:sp>
    </p:spTree>
  </p:cSld>
  <p:clrMapOvr>
    <a:masterClrMapping/>
  </p:clrMapOvr>
  <p:transition advClick="0" advTm="10000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 </a:t>
            </a:r>
            <a:br>
              <a:rPr lang="lt-LT" dirty="0" smtClean="0"/>
            </a:br>
            <a:r>
              <a:rPr lang="lt-LT" dirty="0" smtClean="0"/>
              <a:t>     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 marL="82296" indent="0">
              <a:buNone/>
            </a:pPr>
            <a:r>
              <a:rPr lang="lt-LT" sz="3600" b="1" u="sng" dirty="0" smtClean="0"/>
              <a:t>MĖLYNOJO KRISTALO KELIONĖ.</a:t>
            </a:r>
            <a:endParaRPr lang="lt-LT" sz="3600" dirty="0" smtClean="0"/>
          </a:p>
          <a:p>
            <a:pPr>
              <a:buNone/>
            </a:pPr>
            <a:r>
              <a:rPr lang="lt-LT" sz="3600" dirty="0" smtClean="0"/>
              <a:t> Ieva Būtautaitė,</a:t>
            </a:r>
            <a:r>
              <a:rPr lang="lt-LT" sz="3600" dirty="0"/>
              <a:t> </a:t>
            </a:r>
            <a:r>
              <a:rPr lang="lt-LT" sz="3600" dirty="0" smtClean="0"/>
              <a:t>Miglė Jociūtė, Emilija Šilauskaitė, </a:t>
            </a:r>
            <a:r>
              <a:rPr lang="lt-LT" sz="3600" dirty="0">
                <a:solidFill>
                  <a:prstClr val="black"/>
                </a:solidFill>
              </a:rPr>
              <a:t>I gimnazijos klasė, </a:t>
            </a:r>
            <a:r>
              <a:rPr lang="lt-LT" sz="3600" dirty="0" smtClean="0"/>
              <a:t>Piliuonos gimnazija; chemijos vyr. mokytoja Vilija Jakubčionienė</a:t>
            </a:r>
            <a:r>
              <a:rPr lang="lt-LT" sz="3600" dirty="0"/>
              <a:t>.</a:t>
            </a:r>
            <a:endParaRPr lang="lt-LT" sz="3600" dirty="0" smtClean="0"/>
          </a:p>
          <a:p>
            <a:pPr>
              <a:buNone/>
            </a:pPr>
            <a:endParaRPr lang="lt-LT" dirty="0"/>
          </a:p>
        </p:txBody>
      </p:sp>
    </p:spTree>
  </p:cSld>
  <p:clrMapOvr>
    <a:masterClrMapping/>
  </p:clrMapOvr>
  <p:transition advClick="0" advTm="10000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69006"/>
          </a:xfrm>
        </p:spPr>
        <p:txBody>
          <a:bodyPr>
            <a:noAutofit/>
          </a:bodyPr>
          <a:lstStyle/>
          <a:p>
            <a:r>
              <a:rPr lang="lt-LT" sz="2800" b="1" u="sng" dirty="0" smtClean="0"/>
              <a:t>BEVEIK VISKAS APIE VALGOMĄJĄ DRUSKĄ</a:t>
            </a:r>
            <a:r>
              <a:rPr lang="lt-LT" sz="2800" dirty="0" smtClean="0"/>
              <a:t>.</a:t>
            </a:r>
            <a:br>
              <a:rPr lang="lt-LT" sz="2800" dirty="0" smtClean="0"/>
            </a:br>
            <a:r>
              <a:rPr lang="lt-LT" sz="2800" dirty="0" smtClean="0"/>
              <a:t>Emilija Dorelytė, </a:t>
            </a:r>
            <a:r>
              <a:rPr lang="lt-LT" sz="2800" dirty="0"/>
              <a:t>Giedrė </a:t>
            </a:r>
            <a:r>
              <a:rPr lang="lt-LT" sz="2800" dirty="0" smtClean="0"/>
              <a:t>Bulotaitė, 9 klasė, Kulautuvos </a:t>
            </a:r>
            <a:r>
              <a:rPr lang="lt-LT" sz="2800" dirty="0"/>
              <a:t>pagrindinė mokykla; chemijos mokytoja ekspertė Kolomba Bulotienė.</a:t>
            </a:r>
            <a:r>
              <a:rPr lang="lt-LT" sz="3200" dirty="0"/>
              <a:t/>
            </a:r>
            <a:br>
              <a:rPr lang="lt-LT" sz="3200" dirty="0"/>
            </a:br>
            <a:r>
              <a:rPr lang="lt-LT" sz="2800" dirty="0" smtClean="0"/>
              <a:t/>
            </a:r>
            <a:br>
              <a:rPr lang="lt-LT" sz="2800" dirty="0" smtClean="0"/>
            </a:br>
            <a:r>
              <a:rPr lang="lt-LT" sz="2800" b="1" u="sng" dirty="0" smtClean="0"/>
              <a:t>SODA – NAMŲ TVARKYTOJA IR GYDYTOJA</a:t>
            </a:r>
            <a:r>
              <a:rPr lang="lt-LT" sz="2800" b="1" u="sng" dirty="0"/>
              <a:t>.</a:t>
            </a:r>
            <a:r>
              <a:rPr lang="lt-LT" sz="2800" dirty="0" smtClean="0"/>
              <a:t/>
            </a:r>
            <a:br>
              <a:rPr lang="lt-LT" sz="2800" dirty="0" smtClean="0"/>
            </a:br>
            <a:r>
              <a:rPr lang="lt-LT" sz="2800" dirty="0" smtClean="0"/>
              <a:t>Dovydas </a:t>
            </a:r>
            <a:r>
              <a:rPr lang="lt-LT" sz="2800" dirty="0"/>
              <a:t>Laurinavičius, Jonas Kersnauskas, </a:t>
            </a:r>
            <a:r>
              <a:rPr lang="lt-LT" sz="2800" dirty="0" smtClean="0"/>
              <a:t>9 klasė, Kulautuvos </a:t>
            </a:r>
            <a:r>
              <a:rPr lang="lt-LT" sz="2800" dirty="0"/>
              <a:t>pagrindinė </a:t>
            </a:r>
            <a:r>
              <a:rPr lang="lt-LT" sz="2800" dirty="0" smtClean="0"/>
              <a:t>mokykla; chemijos mokytoja ekspertė Kolomba Bulotienė.</a:t>
            </a:r>
            <a:r>
              <a:rPr lang="lt-LT" sz="3200" dirty="0" smtClean="0"/>
              <a:t/>
            </a:r>
            <a:br>
              <a:rPr lang="lt-LT" sz="3200" dirty="0" smtClean="0"/>
            </a:br>
            <a:endParaRPr lang="lt-LT" sz="3200" dirty="0"/>
          </a:p>
        </p:txBody>
      </p:sp>
    </p:spTree>
  </p:cSld>
  <p:clrMapOvr>
    <a:masterClrMapping/>
  </p:clrMapOvr>
  <p:transition advClick="0" advTm="10000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82"/>
          </a:xfrm>
        </p:spPr>
        <p:txBody>
          <a:bodyPr>
            <a:normAutofit/>
          </a:bodyPr>
          <a:lstStyle/>
          <a:p>
            <a:pPr algn="l"/>
            <a:r>
              <a:rPr lang="lt-LT" sz="3200" b="1" u="sng" dirty="0" smtClean="0"/>
              <a:t>KALCIO KARBONATO IR GELEŽIES SULFATO EGZISTAVIMAS MŪSŲ GYVENIME</a:t>
            </a:r>
            <a:r>
              <a:rPr lang="lt-LT" sz="3200" b="1" u="sng" dirty="0"/>
              <a:t>.</a:t>
            </a:r>
            <a:r>
              <a:rPr lang="lt-LT" sz="3200" dirty="0" smtClean="0"/>
              <a:t/>
            </a:r>
            <a:br>
              <a:rPr lang="lt-LT" sz="3200" dirty="0" smtClean="0"/>
            </a:br>
            <a:r>
              <a:rPr lang="lt-LT" sz="3200" dirty="0" smtClean="0"/>
              <a:t>Arnoldas Kriščiūnas, Aurimas Žandaravičius,</a:t>
            </a:r>
            <a:br>
              <a:rPr lang="lt-LT" sz="3200" dirty="0" smtClean="0"/>
            </a:br>
            <a:r>
              <a:rPr lang="lt-LT" sz="3200" dirty="0" smtClean="0"/>
              <a:t>Saulius Žuklevičius I gimnazijos klasė; chemijos mokytoja Jovita Girniuvienė</a:t>
            </a:r>
            <a:r>
              <a:rPr lang="lt-LT" sz="3200" dirty="0"/>
              <a:t>.</a:t>
            </a:r>
          </a:p>
        </p:txBody>
      </p:sp>
    </p:spTree>
  </p:cSld>
  <p:clrMapOvr>
    <a:masterClrMapping/>
  </p:clrMapOvr>
  <p:transition advClick="0" advTm="10000"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ulėgrąža">
  <a:themeElements>
    <a:clrScheme name="Saulėgrąža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aulėgrąža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aulėgrąž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123</TotalTime>
  <Words>175</Words>
  <Application>Microsoft Office PowerPoint</Application>
  <PresentationFormat>Demonstracija ekrane (4:3)</PresentationFormat>
  <Paragraphs>23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10</vt:i4>
      </vt:variant>
    </vt:vector>
  </HeadingPairs>
  <TitlesOfParts>
    <vt:vector size="11" baseType="lpstr">
      <vt:lpstr>Saulėgrąža</vt:lpstr>
      <vt:lpstr>VIRTUALIOJI PRAKTINĖ – TEORINĖ GAMTAMOKSLINĖ  KONFERENCIJA  ,,MES GYVENAM DRUSKŲ PASAULYJE’’</vt:lpstr>
      <vt:lpstr>MOKSLAS NEBUVO IR NIEKUOMET NEBUS UŽBAIGTA KNYGA. KIEKVIENAS SVARBUS LAIMĖJIMAS IŠKELIA NAUJŲ KLAUSIMŲ, O VISOKIA RAIDA ILGAINIUI SUSIDURIA SU NAUJAIS, KASKART DIDESNIAIS SUNKUMAIS.                           ALBERT EINSTEIN  </vt:lpstr>
      <vt:lpstr> VIRTUALI PRAKTINĖ – TEORINĖ GAMTAMOKSLINĖ KONFERENCIJA  SKIRTA PASAULINEI ŽEMĖS DIENAI PAMINĖTI.  SVEIKINAME SU PASAULINE ŽEMĖS DIENA! </vt:lpstr>
      <vt:lpstr> </vt:lpstr>
      <vt:lpstr>KONFERENCIJOJE DALYVAUJA: PILIUONOS GIMNAZIJA, KULAUTUVOS PAGRINDINĖ MOKYKLA, ČEKIŠKĖS PRANO DOVYDAIČIO GIMNAZIJA.</vt:lpstr>
      <vt:lpstr>PRANEŠIMAI</vt:lpstr>
      <vt:lpstr>       </vt:lpstr>
      <vt:lpstr>BEVEIK VISKAS APIE VALGOMĄJĄ DRUSKĄ. Emilija Dorelytė, Giedrė Bulotaitė, 9 klasė, Kulautuvos pagrindinė mokykla; chemijos mokytoja ekspertė Kolomba Bulotienė.  SODA – NAMŲ TVARKYTOJA IR GYDYTOJA. Dovydas Laurinavičius, Jonas Kersnauskas, 9 klasė, Kulautuvos pagrindinė mokykla; chemijos mokytoja ekspertė Kolomba Bulotienė. </vt:lpstr>
      <vt:lpstr>KALCIO KARBONATO IR GELEŽIES SULFATO EGZISTAVIMAS MŪSŲ GYVENIME. Arnoldas Kriščiūnas, Aurimas Žandaravičius, Saulius Žuklevičius I gimnazijos klasė; chemijos mokytoja Jovita Girniuvienė.</vt:lpstr>
      <vt:lpstr>KVIEČIAME KELIAUTI Į DRUSKŲ PASAULĮ!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VIRTUALIOJI PRAKTINĖ – TEORINĖ GAMTAMOKSLINĖ  KONFERENCIJA ,,MES GYVENAM DRUSKŲ PASAULYJE’’</dc:title>
  <dc:creator>Naudotojas</dc:creator>
  <cp:lastModifiedBy>Naudotojas</cp:lastModifiedBy>
  <cp:revision>18</cp:revision>
  <dcterms:created xsi:type="dcterms:W3CDTF">2020-03-17T16:27:47Z</dcterms:created>
  <dcterms:modified xsi:type="dcterms:W3CDTF">2020-03-18T08:12:09Z</dcterms:modified>
</cp:coreProperties>
</file>